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6" r:id="rId4"/>
    <p:sldId id="259" r:id="rId5"/>
    <p:sldId id="262" r:id="rId6"/>
    <p:sldId id="257" r:id="rId7"/>
    <p:sldId id="258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5B"/>
    <a:srgbClr val="FF5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50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1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0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63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50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6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24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5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79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245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7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1914E-0CD5-4A0E-B2F2-FAE978994F4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FC12A-7E44-4E72-8EAB-891C1A4328F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Et billede, der indeholder tekst, Font/skrifttype, Grafik, logo&#10;&#10;Indhold genereret af kunstig intelligens kan være forkert.">
            <a:extLst>
              <a:ext uri="{FF2B5EF4-FFF2-40B4-BE49-F238E27FC236}">
                <a16:creationId xmlns:a16="http://schemas.microsoft.com/office/drawing/2014/main" id="{0A15E13D-40DE-D3AA-F892-E639ADC3B3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7" y="262994"/>
            <a:ext cx="113639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117DB-A14A-3E1B-0AE9-45D418F3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1858"/>
            <a:ext cx="9906000" cy="3054284"/>
          </a:xfrm>
          <a:solidFill>
            <a:srgbClr val="FF8A5B"/>
          </a:solidFill>
        </p:spPr>
        <p:txBody>
          <a:bodyPr>
            <a:noAutofit/>
          </a:bodyPr>
          <a:lstStyle/>
          <a:p>
            <a:pPr algn="ctr"/>
            <a:r>
              <a:rPr lang="da-DK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Skolevej 5A </a:t>
            </a:r>
            <a:br>
              <a:rPr lang="da-DK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4000, Roskilde</a:t>
            </a:r>
            <a:endParaRPr lang="da-DK" sz="11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0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44BA-4747-50E9-372D-7AE0FC15C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BFCA5-A9C4-0532-08B7-BDE7B2E7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</p:spPr>
        <p:txBody>
          <a:bodyPr>
            <a:noAutofit/>
          </a:bodyPr>
          <a:lstStyle/>
          <a:p>
            <a:pPr algn="ctr"/>
            <a:r>
              <a:rPr lang="da-DK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Billeder - Maps</a:t>
            </a:r>
          </a:p>
        </p:txBody>
      </p:sp>
    </p:spTree>
    <p:extLst>
      <p:ext uri="{BB962C8B-B14F-4D97-AF65-F5344CB8AC3E}">
        <p14:creationId xmlns:p14="http://schemas.microsoft.com/office/powerpoint/2010/main" val="309196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664D2FB-69B4-ABB8-9808-A44C4EAB91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41" t="3497" r="9254" b="4785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824BA-DC19-3E4F-CD45-9C587574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DDEA87-5324-E173-1426-2188B7DD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348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7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9DE4-A237-2682-886D-320E7835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26292-E8DE-B662-AF6C-87AD0B21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858000"/>
          </a:xfrm>
        </p:spPr>
        <p:txBody>
          <a:bodyPr>
            <a:noAutofit/>
          </a:bodyPr>
          <a:lstStyle/>
          <a:p>
            <a:pPr algn="ctr"/>
            <a:r>
              <a:rPr lang="da-DK" sz="9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Billeder - </a:t>
            </a:r>
            <a:r>
              <a:rPr lang="da-DK" sz="9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WebGIS</a:t>
            </a:r>
            <a:endParaRPr lang="da-DK" sz="9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2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3044CDB-EC5B-D975-B491-51112DE6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75" r="9375" b="1867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75417A4-D2A1-6812-BAEC-7ABBEF13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780"/>
          <a:stretch/>
        </p:blipFill>
        <p:spPr>
          <a:xfrm>
            <a:off x="1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2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A4-papir (210 x 297 mm)</PresentationFormat>
  <Paragraphs>3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Skolevej 5A  4000, Roskilde</vt:lpstr>
      <vt:lpstr>Billeder - Maps</vt:lpstr>
      <vt:lpstr>PowerPoint-præsentation</vt:lpstr>
      <vt:lpstr>PowerPoint-præsentation</vt:lpstr>
      <vt:lpstr>Billeder - WebGIS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Rasmus Højslev</dc:creator>
  <cp:lastModifiedBy>Signe Halck</cp:lastModifiedBy>
  <cp:revision>5</cp:revision>
  <dcterms:created xsi:type="dcterms:W3CDTF">2025-03-18T12:18:59Z</dcterms:created>
  <dcterms:modified xsi:type="dcterms:W3CDTF">2025-04-04T11:15:35Z</dcterms:modified>
</cp:coreProperties>
</file>